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80" r:id="rId5"/>
    <p:sldId id="284" r:id="rId6"/>
    <p:sldId id="281" r:id="rId7"/>
    <p:sldId id="283" r:id="rId8"/>
    <p:sldId id="285" r:id="rId9"/>
    <p:sldId id="28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DE97"/>
    <a:srgbClr val="385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FA3093-8BC6-4BC4-BCA2-EAAC296D1E73}" v="139" dt="2023-02-27T17:42:30.9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Thiede" userId="4f950b32-b27e-4c95-9925-32bd31b8aadc" providerId="ADAL" clId="{8EFA3093-8BC6-4BC4-BCA2-EAAC296D1E73}"/>
    <pc:docChg chg="custSel addSld delSld modSld">
      <pc:chgData name="Alexander Thiede" userId="4f950b32-b27e-4c95-9925-32bd31b8aadc" providerId="ADAL" clId="{8EFA3093-8BC6-4BC4-BCA2-EAAC296D1E73}" dt="2023-02-27T17:42:30.921" v="553" actId="14100"/>
      <pc:docMkLst>
        <pc:docMk/>
      </pc:docMkLst>
      <pc:sldChg chg="del">
        <pc:chgData name="Alexander Thiede" userId="4f950b32-b27e-4c95-9925-32bd31b8aadc" providerId="ADAL" clId="{8EFA3093-8BC6-4BC4-BCA2-EAAC296D1E73}" dt="2023-02-23T20:31:08.226" v="370" actId="47"/>
        <pc:sldMkLst>
          <pc:docMk/>
          <pc:sldMk cId="1090701490" sldId="258"/>
        </pc:sldMkLst>
      </pc:sldChg>
      <pc:sldChg chg="del">
        <pc:chgData name="Alexander Thiede" userId="4f950b32-b27e-4c95-9925-32bd31b8aadc" providerId="ADAL" clId="{8EFA3093-8BC6-4BC4-BCA2-EAAC296D1E73}" dt="2023-02-23T20:31:08.226" v="370" actId="47"/>
        <pc:sldMkLst>
          <pc:docMk/>
          <pc:sldMk cId="751289881" sldId="269"/>
        </pc:sldMkLst>
      </pc:sldChg>
      <pc:sldChg chg="del">
        <pc:chgData name="Alexander Thiede" userId="4f950b32-b27e-4c95-9925-32bd31b8aadc" providerId="ADAL" clId="{8EFA3093-8BC6-4BC4-BCA2-EAAC296D1E73}" dt="2023-02-23T20:31:08.226" v="370" actId="47"/>
        <pc:sldMkLst>
          <pc:docMk/>
          <pc:sldMk cId="2561066411" sldId="277"/>
        </pc:sldMkLst>
      </pc:sldChg>
      <pc:sldChg chg="del">
        <pc:chgData name="Alexander Thiede" userId="4f950b32-b27e-4c95-9925-32bd31b8aadc" providerId="ADAL" clId="{8EFA3093-8BC6-4BC4-BCA2-EAAC296D1E73}" dt="2023-02-23T20:31:08.226" v="370" actId="47"/>
        <pc:sldMkLst>
          <pc:docMk/>
          <pc:sldMk cId="4121882856" sldId="278"/>
        </pc:sldMkLst>
      </pc:sldChg>
      <pc:sldChg chg="addSp delSp modSp mod">
        <pc:chgData name="Alexander Thiede" userId="4f950b32-b27e-4c95-9925-32bd31b8aadc" providerId="ADAL" clId="{8EFA3093-8BC6-4BC4-BCA2-EAAC296D1E73}" dt="2023-02-27T17:42:30.921" v="553" actId="14100"/>
        <pc:sldMkLst>
          <pc:docMk/>
          <pc:sldMk cId="1353703272" sldId="280"/>
        </pc:sldMkLst>
        <pc:spChg chg="del">
          <ac:chgData name="Alexander Thiede" userId="4f950b32-b27e-4c95-9925-32bd31b8aadc" providerId="ADAL" clId="{8EFA3093-8BC6-4BC4-BCA2-EAAC296D1E73}" dt="2023-02-23T20:22:58.993" v="219" actId="478"/>
          <ac:spMkLst>
            <pc:docMk/>
            <pc:sldMk cId="1353703272" sldId="280"/>
            <ac:spMk id="5" creationId="{984C9888-8AFF-07F9-1AFA-83F472F7EB48}"/>
          </ac:spMkLst>
        </pc:spChg>
        <pc:spChg chg="mod">
          <ac:chgData name="Alexander Thiede" userId="4f950b32-b27e-4c95-9925-32bd31b8aadc" providerId="ADAL" clId="{8EFA3093-8BC6-4BC4-BCA2-EAAC296D1E73}" dt="2023-02-27T17:42:30.921" v="553" actId="14100"/>
          <ac:spMkLst>
            <pc:docMk/>
            <pc:sldMk cId="1353703272" sldId="280"/>
            <ac:spMk id="6" creationId="{39D42EB7-246A-6C31-9185-FC49E43C3816}"/>
          </ac:spMkLst>
        </pc:spChg>
        <pc:spChg chg="mod">
          <ac:chgData name="Alexander Thiede" userId="4f950b32-b27e-4c95-9925-32bd31b8aadc" providerId="ADAL" clId="{8EFA3093-8BC6-4BC4-BCA2-EAAC296D1E73}" dt="2023-02-27T15:40:06.207" v="461" actId="207"/>
          <ac:spMkLst>
            <pc:docMk/>
            <pc:sldMk cId="1353703272" sldId="280"/>
            <ac:spMk id="8" creationId="{569A5EE5-D3C8-729D-D822-A398DBDCA244}"/>
          </ac:spMkLst>
        </pc:spChg>
        <pc:spChg chg="mod">
          <ac:chgData name="Alexander Thiede" userId="4f950b32-b27e-4c95-9925-32bd31b8aadc" providerId="ADAL" clId="{8EFA3093-8BC6-4BC4-BCA2-EAAC296D1E73}" dt="2023-02-27T15:40:06.207" v="461" actId="207"/>
          <ac:spMkLst>
            <pc:docMk/>
            <pc:sldMk cId="1353703272" sldId="280"/>
            <ac:spMk id="9" creationId="{02D14F73-A9A0-B569-F0C9-E998744A745C}"/>
          </ac:spMkLst>
        </pc:spChg>
        <pc:spChg chg="mod">
          <ac:chgData name="Alexander Thiede" userId="4f950b32-b27e-4c95-9925-32bd31b8aadc" providerId="ADAL" clId="{8EFA3093-8BC6-4BC4-BCA2-EAAC296D1E73}" dt="2023-02-27T15:40:06.207" v="461" actId="207"/>
          <ac:spMkLst>
            <pc:docMk/>
            <pc:sldMk cId="1353703272" sldId="280"/>
            <ac:spMk id="10" creationId="{D27A7D1C-32BD-7224-EB8B-2E59F1FB5C91}"/>
          </ac:spMkLst>
        </pc:spChg>
        <pc:spChg chg="add mod">
          <ac:chgData name="Alexander Thiede" userId="4f950b32-b27e-4c95-9925-32bd31b8aadc" providerId="ADAL" clId="{8EFA3093-8BC6-4BC4-BCA2-EAAC296D1E73}" dt="2023-02-27T16:50:29.139" v="535" actId="1076"/>
          <ac:spMkLst>
            <pc:docMk/>
            <pc:sldMk cId="1353703272" sldId="280"/>
            <ac:spMk id="11" creationId="{8886CD0A-94C5-F018-76AF-CBEB35007CB7}"/>
          </ac:spMkLst>
        </pc:spChg>
        <pc:spChg chg="add mod">
          <ac:chgData name="Alexander Thiede" userId="4f950b32-b27e-4c95-9925-32bd31b8aadc" providerId="ADAL" clId="{8EFA3093-8BC6-4BC4-BCA2-EAAC296D1E73}" dt="2023-02-27T15:41:17.784" v="472" actId="14100"/>
          <ac:spMkLst>
            <pc:docMk/>
            <pc:sldMk cId="1353703272" sldId="280"/>
            <ac:spMk id="15" creationId="{DBB6EE31-533A-2D4A-30BF-4A84D961C50F}"/>
          </ac:spMkLst>
        </pc:spChg>
        <pc:spChg chg="mod">
          <ac:chgData name="Alexander Thiede" userId="4f950b32-b27e-4c95-9925-32bd31b8aadc" providerId="ADAL" clId="{8EFA3093-8BC6-4BC4-BCA2-EAAC296D1E73}" dt="2023-02-27T17:42:27.825" v="552" actId="14100"/>
          <ac:spMkLst>
            <pc:docMk/>
            <pc:sldMk cId="1353703272" sldId="280"/>
            <ac:spMk id="17" creationId="{BD04889C-1D9B-FF8F-3D19-98C46114F3D8}"/>
          </ac:spMkLst>
        </pc:spChg>
        <pc:grpChg chg="mod">
          <ac:chgData name="Alexander Thiede" userId="4f950b32-b27e-4c95-9925-32bd31b8aadc" providerId="ADAL" clId="{8EFA3093-8BC6-4BC4-BCA2-EAAC296D1E73}" dt="2023-02-27T15:40:06.207" v="461" actId="207"/>
          <ac:grpSpMkLst>
            <pc:docMk/>
            <pc:sldMk cId="1353703272" sldId="280"/>
            <ac:grpSpMk id="7" creationId="{5A5365E1-4BF4-A118-11A8-F344E175ADEA}"/>
          </ac:grpSpMkLst>
        </pc:grpChg>
        <pc:picChg chg="add mod">
          <ac:chgData name="Alexander Thiede" userId="4f950b32-b27e-4c95-9925-32bd31b8aadc" providerId="ADAL" clId="{8EFA3093-8BC6-4BC4-BCA2-EAAC296D1E73}" dt="2023-02-27T15:41:08.338" v="470" actId="1440"/>
          <ac:picMkLst>
            <pc:docMk/>
            <pc:sldMk cId="1353703272" sldId="280"/>
            <ac:picMk id="2" creationId="{09CFD474-0579-3BF6-8545-9D086CD45A3D}"/>
          </ac:picMkLst>
        </pc:picChg>
        <pc:picChg chg="add mod modCrop">
          <ac:chgData name="Alexander Thiede" userId="4f950b32-b27e-4c95-9925-32bd31b8aadc" providerId="ADAL" clId="{8EFA3093-8BC6-4BC4-BCA2-EAAC296D1E73}" dt="2023-02-27T15:41:08.338" v="470" actId="1440"/>
          <ac:picMkLst>
            <pc:docMk/>
            <pc:sldMk cId="1353703272" sldId="280"/>
            <ac:picMk id="5" creationId="{6ADE4114-6F0B-DF91-F155-C876EC2B1468}"/>
          </ac:picMkLst>
        </pc:picChg>
        <pc:picChg chg="add del mod">
          <ac:chgData name="Alexander Thiede" userId="4f950b32-b27e-4c95-9925-32bd31b8aadc" providerId="ADAL" clId="{8EFA3093-8BC6-4BC4-BCA2-EAAC296D1E73}" dt="2023-02-23T20:24:29.393" v="223" actId="478"/>
          <ac:picMkLst>
            <pc:docMk/>
            <pc:sldMk cId="1353703272" sldId="280"/>
            <ac:picMk id="12" creationId="{C642E5C3-9316-41CB-4A16-D56E6C4EDDB5}"/>
          </ac:picMkLst>
        </pc:picChg>
        <pc:picChg chg="add del mod">
          <ac:chgData name="Alexander Thiede" userId="4f950b32-b27e-4c95-9925-32bd31b8aadc" providerId="ADAL" clId="{8EFA3093-8BC6-4BC4-BCA2-EAAC296D1E73}" dt="2023-02-24T07:47:26.004" v="421" actId="478"/>
          <ac:picMkLst>
            <pc:docMk/>
            <pc:sldMk cId="1353703272" sldId="280"/>
            <ac:picMk id="14" creationId="{FA0A9EBA-0EE5-D6B5-0726-7120609ECDDD}"/>
          </ac:picMkLst>
        </pc:picChg>
      </pc:sldChg>
      <pc:sldChg chg="addSp delSp modSp mod modAnim">
        <pc:chgData name="Alexander Thiede" userId="4f950b32-b27e-4c95-9925-32bd31b8aadc" providerId="ADAL" clId="{8EFA3093-8BC6-4BC4-BCA2-EAAC296D1E73}" dt="2023-02-23T20:51:39.442" v="417"/>
        <pc:sldMkLst>
          <pc:docMk/>
          <pc:sldMk cId="1341360575" sldId="281"/>
        </pc:sldMkLst>
        <pc:graphicFrameChg chg="del">
          <ac:chgData name="Alexander Thiede" userId="4f950b32-b27e-4c95-9925-32bd31b8aadc" providerId="ADAL" clId="{8EFA3093-8BC6-4BC4-BCA2-EAAC296D1E73}" dt="2023-02-23T20:49:48.273" v="404" actId="478"/>
          <ac:graphicFrameMkLst>
            <pc:docMk/>
            <pc:sldMk cId="1341360575" sldId="281"/>
            <ac:graphicFrameMk id="12" creationId="{9EB73EC1-668A-706A-ECBE-C2851F48DF29}"/>
          </ac:graphicFrameMkLst>
        </pc:graphicFrameChg>
        <pc:graphicFrameChg chg="del">
          <ac:chgData name="Alexander Thiede" userId="4f950b32-b27e-4c95-9925-32bd31b8aadc" providerId="ADAL" clId="{8EFA3093-8BC6-4BC4-BCA2-EAAC296D1E73}" dt="2023-02-23T20:49:50.134" v="405" actId="478"/>
          <ac:graphicFrameMkLst>
            <pc:docMk/>
            <pc:sldMk cId="1341360575" sldId="281"/>
            <ac:graphicFrameMk id="14" creationId="{CA08975E-2038-1D1D-243A-E6F238146005}"/>
          </ac:graphicFrameMkLst>
        </pc:graphicFrameChg>
        <pc:graphicFrameChg chg="del">
          <ac:chgData name="Alexander Thiede" userId="4f950b32-b27e-4c95-9925-32bd31b8aadc" providerId="ADAL" clId="{8EFA3093-8BC6-4BC4-BCA2-EAAC296D1E73}" dt="2023-02-23T20:49:45.526" v="403" actId="478"/>
          <ac:graphicFrameMkLst>
            <pc:docMk/>
            <pc:sldMk cId="1341360575" sldId="281"/>
            <ac:graphicFrameMk id="16" creationId="{2D93F77E-2EEE-4A81-2D3F-F9386E951B91}"/>
          </ac:graphicFrameMkLst>
        </pc:graphicFrameChg>
        <pc:graphicFrameChg chg="add mod">
          <ac:chgData name="Alexander Thiede" userId="4f950b32-b27e-4c95-9925-32bd31b8aadc" providerId="ADAL" clId="{8EFA3093-8BC6-4BC4-BCA2-EAAC296D1E73}" dt="2023-02-23T20:50:00.613" v="407" actId="1076"/>
          <ac:graphicFrameMkLst>
            <pc:docMk/>
            <pc:sldMk cId="1341360575" sldId="281"/>
            <ac:graphicFrameMk id="19" creationId="{9C75EE85-2055-EEAA-3890-28B2BBAF74D7}"/>
          </ac:graphicFrameMkLst>
        </pc:graphicFrameChg>
        <pc:graphicFrameChg chg="add mod">
          <ac:chgData name="Alexander Thiede" userId="4f950b32-b27e-4c95-9925-32bd31b8aadc" providerId="ADAL" clId="{8EFA3093-8BC6-4BC4-BCA2-EAAC296D1E73}" dt="2023-02-23T20:50:30.098" v="412" actId="1076"/>
          <ac:graphicFrameMkLst>
            <pc:docMk/>
            <pc:sldMk cId="1341360575" sldId="281"/>
            <ac:graphicFrameMk id="20" creationId="{BB54BA0A-DAF1-CE5D-8DEF-E580E1016270}"/>
          </ac:graphicFrameMkLst>
        </pc:graphicFrameChg>
        <pc:graphicFrameChg chg="add mod">
          <ac:chgData name="Alexander Thiede" userId="4f950b32-b27e-4c95-9925-32bd31b8aadc" providerId="ADAL" clId="{8EFA3093-8BC6-4BC4-BCA2-EAAC296D1E73}" dt="2023-02-23T20:50:27.460" v="411" actId="1076"/>
          <ac:graphicFrameMkLst>
            <pc:docMk/>
            <pc:sldMk cId="1341360575" sldId="281"/>
            <ac:graphicFrameMk id="21" creationId="{9F2F3557-FEBC-0947-1357-4EAC767F36BB}"/>
          </ac:graphicFrameMkLst>
        </pc:graphicFrameChg>
      </pc:sldChg>
      <pc:sldChg chg="modAnim">
        <pc:chgData name="Alexander Thiede" userId="4f950b32-b27e-4c95-9925-32bd31b8aadc" providerId="ADAL" clId="{8EFA3093-8BC6-4BC4-BCA2-EAAC296D1E73}" dt="2023-02-23T19:46:58.507" v="1"/>
        <pc:sldMkLst>
          <pc:docMk/>
          <pc:sldMk cId="1012111504" sldId="283"/>
        </pc:sldMkLst>
      </pc:sldChg>
      <pc:sldChg chg="modSp mod modAnim">
        <pc:chgData name="Alexander Thiede" userId="4f950b32-b27e-4c95-9925-32bd31b8aadc" providerId="ADAL" clId="{8EFA3093-8BC6-4BC4-BCA2-EAAC296D1E73}" dt="2023-02-23T20:41:01.460" v="402" actId="20577"/>
        <pc:sldMkLst>
          <pc:docMk/>
          <pc:sldMk cId="85028331" sldId="284"/>
        </pc:sldMkLst>
        <pc:spChg chg="mod">
          <ac:chgData name="Alexander Thiede" userId="4f950b32-b27e-4c95-9925-32bd31b8aadc" providerId="ADAL" clId="{8EFA3093-8BC6-4BC4-BCA2-EAAC296D1E73}" dt="2023-02-23T20:41:01.460" v="402" actId="20577"/>
          <ac:spMkLst>
            <pc:docMk/>
            <pc:sldMk cId="85028331" sldId="284"/>
            <ac:spMk id="4" creationId="{FA493989-B370-10BD-8234-B5B6A5374AD4}"/>
          </ac:spMkLst>
        </pc:spChg>
      </pc:sldChg>
      <pc:sldChg chg="addSp delSp modSp add mod delAnim modAnim">
        <pc:chgData name="Alexander Thiede" userId="4f950b32-b27e-4c95-9925-32bd31b8aadc" providerId="ADAL" clId="{8EFA3093-8BC6-4BC4-BCA2-EAAC296D1E73}" dt="2023-02-23T20:29:36.591" v="348" actId="1076"/>
        <pc:sldMkLst>
          <pc:docMk/>
          <pc:sldMk cId="2762329595" sldId="285"/>
        </pc:sldMkLst>
        <pc:spChg chg="mod">
          <ac:chgData name="Alexander Thiede" userId="4f950b32-b27e-4c95-9925-32bd31b8aadc" providerId="ADAL" clId="{8EFA3093-8BC6-4BC4-BCA2-EAAC296D1E73}" dt="2023-02-23T19:53:12.144" v="106" actId="14100"/>
          <ac:spMkLst>
            <pc:docMk/>
            <pc:sldMk cId="2762329595" sldId="285"/>
            <ac:spMk id="3" creationId="{3CE2D24F-FF5B-BA5F-4AB8-2125E97399F6}"/>
          </ac:spMkLst>
        </pc:spChg>
        <pc:spChg chg="del">
          <ac:chgData name="Alexander Thiede" userId="4f950b32-b27e-4c95-9925-32bd31b8aadc" providerId="ADAL" clId="{8EFA3093-8BC6-4BC4-BCA2-EAAC296D1E73}" dt="2023-02-23T19:51:38.750" v="103" actId="478"/>
          <ac:spMkLst>
            <pc:docMk/>
            <pc:sldMk cId="2762329595" sldId="285"/>
            <ac:spMk id="4" creationId="{FA493989-B370-10BD-8234-B5B6A5374AD4}"/>
          </ac:spMkLst>
        </pc:spChg>
        <pc:spChg chg="mod">
          <ac:chgData name="Alexander Thiede" userId="4f950b32-b27e-4c95-9925-32bd31b8aadc" providerId="ADAL" clId="{8EFA3093-8BC6-4BC4-BCA2-EAAC296D1E73}" dt="2023-02-23T19:51:33.208" v="102" actId="20577"/>
          <ac:spMkLst>
            <pc:docMk/>
            <pc:sldMk cId="2762329595" sldId="285"/>
            <ac:spMk id="5" creationId="{2F1F2774-8D5A-E2D3-9F92-B3C65413FB55}"/>
          </ac:spMkLst>
        </pc:spChg>
        <pc:spChg chg="add del mod">
          <ac:chgData name="Alexander Thiede" userId="4f950b32-b27e-4c95-9925-32bd31b8aadc" providerId="ADAL" clId="{8EFA3093-8BC6-4BC4-BCA2-EAAC296D1E73}" dt="2023-02-23T19:51:41.243" v="104" actId="478"/>
          <ac:spMkLst>
            <pc:docMk/>
            <pc:sldMk cId="2762329595" sldId="285"/>
            <ac:spMk id="6" creationId="{4295A3DD-6F3F-0A62-EAE6-4CC43BC34D7F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7" creationId="{29414C0E-A301-B855-8BAE-5C332F72BC99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8" creationId="{40073A92-C3D7-B295-EC52-C5E6CB7B8AF1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9" creationId="{997EA2AE-1988-EDFB-CD60-3948C780DBD5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0" creationId="{881EFBAF-BFB0-81FC-562B-A87D73C2691C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2" creationId="{A1A0750D-B731-272A-B59D-3C142AE99829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3" creationId="{F37581DB-AFD9-E5A9-FBBC-20194F9BC4CC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4" creationId="{AD10EFBB-A2B5-9D37-DF06-4736A869BBAA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6" creationId="{75346B11-9E34-FDFF-ED84-A203816D2266}"/>
          </ac:spMkLst>
        </pc:spChg>
        <pc:spChg chg="add mod">
          <ac:chgData name="Alexander Thiede" userId="4f950b32-b27e-4c95-9925-32bd31b8aadc" providerId="ADAL" clId="{8EFA3093-8BC6-4BC4-BCA2-EAAC296D1E73}" dt="2023-02-23T19:52:57.908" v="105"/>
          <ac:spMkLst>
            <pc:docMk/>
            <pc:sldMk cId="2762329595" sldId="285"/>
            <ac:spMk id="17" creationId="{B923DFF8-9683-CD83-6914-0C48FB0CB5E5}"/>
          </ac:spMkLst>
        </pc:spChg>
        <pc:spChg chg="add mod ord">
          <ac:chgData name="Alexander Thiede" userId="4f950b32-b27e-4c95-9925-32bd31b8aadc" providerId="ADAL" clId="{8EFA3093-8BC6-4BC4-BCA2-EAAC296D1E73}" dt="2023-02-23T19:59:38.175" v="194" actId="1076"/>
          <ac:spMkLst>
            <pc:docMk/>
            <pc:sldMk cId="2762329595" sldId="285"/>
            <ac:spMk id="21" creationId="{86E33FB5-B7E0-7482-AE10-B7956D77E8ED}"/>
          </ac:spMkLst>
        </pc:spChg>
        <pc:spChg chg="add mod ord">
          <ac:chgData name="Alexander Thiede" userId="4f950b32-b27e-4c95-9925-32bd31b8aadc" providerId="ADAL" clId="{8EFA3093-8BC6-4BC4-BCA2-EAAC296D1E73}" dt="2023-02-23T20:27:15.504" v="261" actId="20577"/>
          <ac:spMkLst>
            <pc:docMk/>
            <pc:sldMk cId="2762329595" sldId="285"/>
            <ac:spMk id="22" creationId="{38C60C2E-9F70-CD46-C936-5365F85C10C1}"/>
          </ac:spMkLst>
        </pc:spChg>
        <pc:spChg chg="add mod ord">
          <ac:chgData name="Alexander Thiede" userId="4f950b32-b27e-4c95-9925-32bd31b8aadc" providerId="ADAL" clId="{8EFA3093-8BC6-4BC4-BCA2-EAAC296D1E73}" dt="2023-02-23T19:59:36.481" v="193" actId="1076"/>
          <ac:spMkLst>
            <pc:docMk/>
            <pc:sldMk cId="2762329595" sldId="285"/>
            <ac:spMk id="23" creationId="{B725C5D5-84EC-EEBE-7BDF-67EBAECDA3F1}"/>
          </ac:spMkLst>
        </pc:spChg>
        <pc:spChg chg="add mod">
          <ac:chgData name="Alexander Thiede" userId="4f950b32-b27e-4c95-9925-32bd31b8aadc" providerId="ADAL" clId="{8EFA3093-8BC6-4BC4-BCA2-EAAC296D1E73}" dt="2023-02-23T20:29:36.591" v="348" actId="1076"/>
          <ac:spMkLst>
            <pc:docMk/>
            <pc:sldMk cId="2762329595" sldId="285"/>
            <ac:spMk id="30" creationId="{2F360D6F-1E53-ECD1-B349-F289BBA48044}"/>
          </ac:spMkLst>
        </pc:spChg>
        <pc:picChg chg="add del mod">
          <ac:chgData name="Alexander Thiede" userId="4f950b32-b27e-4c95-9925-32bd31b8aadc" providerId="ADAL" clId="{8EFA3093-8BC6-4BC4-BCA2-EAAC296D1E73}" dt="2023-02-23T19:54:40.090" v="170" actId="478"/>
          <ac:picMkLst>
            <pc:docMk/>
            <pc:sldMk cId="2762329595" sldId="285"/>
            <ac:picMk id="15" creationId="{24098CBD-0F03-5279-36F1-3EC40F76B7B8}"/>
          </ac:picMkLst>
        </pc:picChg>
        <pc:picChg chg="add del mod">
          <ac:chgData name="Alexander Thiede" userId="4f950b32-b27e-4c95-9925-32bd31b8aadc" providerId="ADAL" clId="{8EFA3093-8BC6-4BC4-BCA2-EAAC296D1E73}" dt="2023-02-23T19:54:38.668" v="168" actId="478"/>
          <ac:picMkLst>
            <pc:docMk/>
            <pc:sldMk cId="2762329595" sldId="285"/>
            <ac:picMk id="19" creationId="{2277A71D-48A2-CFED-BED1-92536E07F63B}"/>
          </ac:picMkLst>
        </pc:picChg>
        <pc:picChg chg="add del mod">
          <ac:chgData name="Alexander Thiede" userId="4f950b32-b27e-4c95-9925-32bd31b8aadc" providerId="ADAL" clId="{8EFA3093-8BC6-4BC4-BCA2-EAAC296D1E73}" dt="2023-02-23T19:54:39.097" v="169" actId="478"/>
          <ac:picMkLst>
            <pc:docMk/>
            <pc:sldMk cId="2762329595" sldId="285"/>
            <ac:picMk id="20" creationId="{AD426588-0909-B0C5-3399-25CA04B83BB5}"/>
          </ac:picMkLst>
        </pc:picChg>
        <pc:picChg chg="add mod">
          <ac:chgData name="Alexander Thiede" userId="4f950b32-b27e-4c95-9925-32bd31b8aadc" providerId="ADAL" clId="{8EFA3093-8BC6-4BC4-BCA2-EAAC296D1E73}" dt="2023-02-23T19:57:51.386" v="184" actId="1076"/>
          <ac:picMkLst>
            <pc:docMk/>
            <pc:sldMk cId="2762329595" sldId="285"/>
            <ac:picMk id="25" creationId="{9CCEDD12-D20B-704C-0D7A-2902B71C57B7}"/>
          </ac:picMkLst>
        </pc:picChg>
        <pc:picChg chg="add mod">
          <ac:chgData name="Alexander Thiede" userId="4f950b32-b27e-4c95-9925-32bd31b8aadc" providerId="ADAL" clId="{8EFA3093-8BC6-4BC4-BCA2-EAAC296D1E73}" dt="2023-02-23T20:00:22.637" v="200" actId="1076"/>
          <ac:picMkLst>
            <pc:docMk/>
            <pc:sldMk cId="2762329595" sldId="285"/>
            <ac:picMk id="27" creationId="{6895592F-AD2D-322A-A195-246A9D6BE011}"/>
          </ac:picMkLst>
        </pc:picChg>
        <pc:picChg chg="add mod">
          <ac:chgData name="Alexander Thiede" userId="4f950b32-b27e-4c95-9925-32bd31b8aadc" providerId="ADAL" clId="{8EFA3093-8BC6-4BC4-BCA2-EAAC296D1E73}" dt="2023-02-23T19:59:17.430" v="190" actId="1076"/>
          <ac:picMkLst>
            <pc:docMk/>
            <pc:sldMk cId="2762329595" sldId="285"/>
            <ac:picMk id="29" creationId="{6708E198-9671-DCFB-C7A2-C110E2BA23B6}"/>
          </ac:picMkLst>
        </pc:picChg>
      </pc:sldChg>
      <pc:sldChg chg="addSp delSp modSp add mod">
        <pc:chgData name="Alexander Thiede" userId="4f950b32-b27e-4c95-9925-32bd31b8aadc" providerId="ADAL" clId="{8EFA3093-8BC6-4BC4-BCA2-EAAC296D1E73}" dt="2023-02-27T16:48:42.601" v="532" actId="403"/>
        <pc:sldMkLst>
          <pc:docMk/>
          <pc:sldMk cId="957348965" sldId="286"/>
        </pc:sldMkLst>
        <pc:spChg chg="add mod">
          <ac:chgData name="Alexander Thiede" userId="4f950b32-b27e-4c95-9925-32bd31b8aadc" providerId="ADAL" clId="{8EFA3093-8BC6-4BC4-BCA2-EAAC296D1E73}" dt="2023-02-27T16:40:44.462" v="530" actId="1037"/>
          <ac:spMkLst>
            <pc:docMk/>
            <pc:sldMk cId="957348965" sldId="286"/>
            <ac:spMk id="5" creationId="{801BD263-E2D9-8352-0D1B-E6D342657953}"/>
          </ac:spMkLst>
        </pc:spChg>
        <pc:spChg chg="del">
          <ac:chgData name="Alexander Thiede" userId="4f950b32-b27e-4c95-9925-32bd31b8aadc" providerId="ADAL" clId="{8EFA3093-8BC6-4BC4-BCA2-EAAC296D1E73}" dt="2023-02-23T20:30:07.875" v="350" actId="478"/>
          <ac:spMkLst>
            <pc:docMk/>
            <pc:sldMk cId="957348965" sldId="286"/>
            <ac:spMk id="9" creationId="{0BA1D9D9-C9C4-C788-5399-2C07002D189B}"/>
          </ac:spMkLst>
        </pc:spChg>
        <pc:spChg chg="del">
          <ac:chgData name="Alexander Thiede" userId="4f950b32-b27e-4c95-9925-32bd31b8aadc" providerId="ADAL" clId="{8EFA3093-8BC6-4BC4-BCA2-EAAC296D1E73}" dt="2023-02-23T20:30:25.793" v="353" actId="478"/>
          <ac:spMkLst>
            <pc:docMk/>
            <pc:sldMk cId="957348965" sldId="286"/>
            <ac:spMk id="10" creationId="{9CF5533D-85E7-E2E1-4778-83F00163C98E}"/>
          </ac:spMkLst>
        </pc:spChg>
        <pc:spChg chg="mod">
          <ac:chgData name="Alexander Thiede" userId="4f950b32-b27e-4c95-9925-32bd31b8aadc" providerId="ADAL" clId="{8EFA3093-8BC6-4BC4-BCA2-EAAC296D1E73}" dt="2023-02-23T20:30:18.940" v="351"/>
          <ac:spMkLst>
            <pc:docMk/>
            <pc:sldMk cId="957348965" sldId="286"/>
            <ac:spMk id="12" creationId="{EEC38E98-B7B0-DD85-9C3E-BADAC84ED814}"/>
          </ac:spMkLst>
        </pc:spChg>
        <pc:spChg chg="mod">
          <ac:chgData name="Alexander Thiede" userId="4f950b32-b27e-4c95-9925-32bd31b8aadc" providerId="ADAL" clId="{8EFA3093-8BC6-4BC4-BCA2-EAAC296D1E73}" dt="2023-02-23T20:30:18.940" v="351"/>
          <ac:spMkLst>
            <pc:docMk/>
            <pc:sldMk cId="957348965" sldId="286"/>
            <ac:spMk id="13" creationId="{38701D54-7C5F-64DD-25BC-39F519FF3C34}"/>
          </ac:spMkLst>
        </pc:spChg>
        <pc:spChg chg="mod">
          <ac:chgData name="Alexander Thiede" userId="4f950b32-b27e-4c95-9925-32bd31b8aadc" providerId="ADAL" clId="{8EFA3093-8BC6-4BC4-BCA2-EAAC296D1E73}" dt="2023-02-23T20:30:18.940" v="351"/>
          <ac:spMkLst>
            <pc:docMk/>
            <pc:sldMk cId="957348965" sldId="286"/>
            <ac:spMk id="14" creationId="{20E87D01-6729-A2F6-D877-931AEFCD1831}"/>
          </ac:spMkLst>
        </pc:spChg>
        <pc:spChg chg="add mod">
          <ac:chgData name="Alexander Thiede" userId="4f950b32-b27e-4c95-9925-32bd31b8aadc" providerId="ADAL" clId="{8EFA3093-8BC6-4BC4-BCA2-EAAC296D1E73}" dt="2023-02-27T16:48:42.601" v="532" actId="403"/>
          <ac:spMkLst>
            <pc:docMk/>
            <pc:sldMk cId="957348965" sldId="286"/>
            <ac:spMk id="16" creationId="{88926A72-8B00-86FC-0F94-2C701463D4FB}"/>
          </ac:spMkLst>
        </pc:spChg>
        <pc:grpChg chg="del">
          <ac:chgData name="Alexander Thiede" userId="4f950b32-b27e-4c95-9925-32bd31b8aadc" providerId="ADAL" clId="{8EFA3093-8BC6-4BC4-BCA2-EAAC296D1E73}" dt="2023-02-23T20:30:22.780" v="352" actId="478"/>
          <ac:grpSpMkLst>
            <pc:docMk/>
            <pc:sldMk cId="957348965" sldId="286"/>
            <ac:grpSpMk id="5" creationId="{23BA9969-AF36-6459-262F-AE0BBEBD7FE2}"/>
          </ac:grpSpMkLst>
        </pc:grpChg>
        <pc:grpChg chg="add mod">
          <ac:chgData name="Alexander Thiede" userId="4f950b32-b27e-4c95-9925-32bd31b8aadc" providerId="ADAL" clId="{8EFA3093-8BC6-4BC4-BCA2-EAAC296D1E73}" dt="2023-02-23T20:30:31.858" v="354" actId="1076"/>
          <ac:grpSpMkLst>
            <pc:docMk/>
            <pc:sldMk cId="957348965" sldId="286"/>
            <ac:grpSpMk id="11" creationId="{166F016F-D2AD-BE5A-7602-3364748EFFDB}"/>
          </ac:grpSpMkLst>
        </pc:grpChg>
      </pc:sldChg>
    </pc:docChg>
  </pc:docChgLst>
</pc:chgInfo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06FE9D-512A-4FFB-8478-106DFE4E90C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BD33B-8796-4E7A-BB8F-71EDE827B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90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664AC-D52F-4427-8958-830E5C884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98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873F3-2482-C9D4-FE95-9843339BA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72A30-59B2-CA6F-D30E-BDE32DBA7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7FB45-7BF8-8D41-1994-7CE477309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8B0FA-5ACF-AE36-C3FF-DACBEFAD3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12368-29D5-4FB5-0CD5-368706293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9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28F65-9588-CACA-2488-1955288C3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6E84C-BAE6-DD12-FD8C-C65B46FBB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C9A10-0B9A-B5E6-86C3-A1AD11BD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48274-8C6D-4B49-DFC9-27F87E257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9EB67-D632-0890-6BA1-8AAC5589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092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BD8A29-F9DE-2FBD-3A75-48722F3AA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BB428-EEDB-3841-89C6-984EC32D8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2BE12-EEF4-A8A5-FF46-31C4CA6E8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D53E7-F495-6C26-0D94-8BF8A6B0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DC5C5-368F-61FF-570F-5222631B2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65560-6238-E5BB-399E-15C5C7237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31411-EBE9-DD04-1584-2AED171BB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D86D3-CE77-492E-0FD3-95AC6CD4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5B113-B378-C109-7C3D-109969ED7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F7953-1956-C6A9-84E6-85FADFE7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58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C054A-A9F4-BB47-3E47-A016C9B5A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00412-0D2C-E5D5-FC0A-9683D1726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258ED-5656-9F06-7196-2A1BBAF6D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5268D-1AE9-F26D-3DF3-20393A76A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56308-A97F-16A7-E2A1-A1AA31FAB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562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18242-D5B1-CC07-0AC6-6F24788A6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A3FD6-B6AE-F8F6-1890-EFFD96735F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D36A9-C299-2574-20D5-6905C6AAF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F82293-BB05-BAA5-FCE0-A1278666D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B3FDB-A5EC-916D-9D67-1C199EC4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B50A-B2AF-6CC6-6D59-CC613233A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80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D89C6-C722-B4CF-9D00-4F5334CA2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8212C-79F6-F134-E21C-768AC3698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4FDA2D-4B83-3443-911A-D1A743685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54EC2-F930-4EF5-4A74-0A5F4D7B7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FCF6C-D4D0-1E84-879F-0D59674721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94D84-89A3-E6B0-FD2E-13B63276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8F86B-EAF1-E046-D007-798D465D6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0E8660-2A03-0755-7C30-1FE228BF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9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26B64-F35F-75B8-A986-1369D8566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F549F5-29C1-1E6F-94C5-CD035D6A0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2CA6C1-C104-60BB-0E17-8A90F4F8A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35CCE8-521B-A756-A1F4-91F2D3B43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65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8EF210-CE65-04E4-29CE-3163B5FF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47D05-D952-DCEA-746C-25B000FB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ED4B1-6B71-FC34-3DA7-1E408AA44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00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4A95A-FB4E-6422-429F-CE40D8DEB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1126-EC79-CFEA-FD7F-5D6A8BC4B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9DBB07-6AC9-29EE-1782-4DD503E6C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AF140-7CBD-6083-9427-0ED222E64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48B38-5E3E-1E19-005D-311ED9720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6A17B-722C-73B9-5F9B-D753C38EA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60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C34D0-0D3B-E74E-4BF2-57D64DD8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115DEF-473C-922F-57BE-520205720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E7CB6-C8EB-6BE3-A24A-05EAF2DE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2DD00-A079-215B-3859-7B83EEE0D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96F45-4DCC-2172-6E07-A237CE7A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B48D8-0200-66C6-E2CF-A1E560EC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23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5A02CA-149B-2AED-47EE-8DF2ADEA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A65AB-62C8-7943-3DF6-453AF53C6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74958-0C96-10DD-5573-74BA5742F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D2F87-3267-484D-80C9-73837A68873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27FF4-E525-97CE-6064-2B24B7CCD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35F6A-0D67-2241-D43B-D1C8C1772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AEFBD-F9A6-43C1-BE6A-2278553C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163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207C85-AD2F-2E3C-3874-AE719E7B8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8532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D42EB7-246A-6C31-9185-FC49E43C3816}"/>
              </a:ext>
            </a:extLst>
          </p:cNvPr>
          <p:cNvSpPr/>
          <p:nvPr/>
        </p:nvSpPr>
        <p:spPr>
          <a:xfrm>
            <a:off x="249008" y="3393650"/>
            <a:ext cx="7055175" cy="3097467"/>
          </a:xfrm>
          <a:prstGeom prst="rect">
            <a:avLst/>
          </a:prstGeom>
          <a:solidFill>
            <a:srgbClr val="38572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A5365E1-4BF4-A118-11A8-F344E175ADEA}"/>
              </a:ext>
            </a:extLst>
          </p:cNvPr>
          <p:cNvGrpSpPr/>
          <p:nvPr/>
        </p:nvGrpSpPr>
        <p:grpSpPr>
          <a:xfrm>
            <a:off x="330506" y="580889"/>
            <a:ext cx="6874525" cy="2536884"/>
            <a:chOff x="801554" y="1607620"/>
            <a:chExt cx="5754313" cy="2396806"/>
          </a:xfrm>
          <a:noFill/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69A5EE5-D3C8-729D-D822-A398DBDCA244}"/>
                </a:ext>
              </a:extLst>
            </p:cNvPr>
            <p:cNvSpPr/>
            <p:nvPr/>
          </p:nvSpPr>
          <p:spPr>
            <a:xfrm>
              <a:off x="801554" y="1687776"/>
              <a:ext cx="5754313" cy="2230670"/>
            </a:xfrm>
            <a:prstGeom prst="rect">
              <a:avLst/>
            </a:prstGeom>
            <a:grpFill/>
            <a:ln w="76200">
              <a:solidFill>
                <a:srgbClr val="52DE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02D14F73-A9A0-B569-F0C9-E998744A745C}"/>
                </a:ext>
              </a:extLst>
            </p:cNvPr>
            <p:cNvSpPr txBox="1">
              <a:spLocks/>
            </p:cNvSpPr>
            <p:nvPr/>
          </p:nvSpPr>
          <p:spPr>
            <a:xfrm>
              <a:off x="1243946" y="2678863"/>
              <a:ext cx="5034994" cy="132556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8700" b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HACKBOX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D27A7D1C-32BD-7224-EB8B-2E59F1FB5C91}"/>
                </a:ext>
              </a:extLst>
            </p:cNvPr>
            <p:cNvSpPr txBox="1">
              <a:spLocks/>
            </p:cNvSpPr>
            <p:nvPr/>
          </p:nvSpPr>
          <p:spPr>
            <a:xfrm>
              <a:off x="1261422" y="1607620"/>
              <a:ext cx="4892817" cy="132556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b="1">
                  <a:solidFill>
                    <a:srgbClr val="52DE97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SUSTAINABILITY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D04889C-1D9B-FF8F-3D19-98C46114F3D8}"/>
              </a:ext>
            </a:extLst>
          </p:cNvPr>
          <p:cNvSpPr txBox="1"/>
          <p:nvPr/>
        </p:nvSpPr>
        <p:spPr>
          <a:xfrm>
            <a:off x="249008" y="3464349"/>
            <a:ext cx="687446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Sustainability Use Case Automotive</a:t>
            </a:r>
            <a:br>
              <a:rPr lang="en-US" sz="36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Emissions Reporting and </a:t>
            </a:r>
            <a:br>
              <a:rPr lang="en-US" sz="2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Energy Performance Management</a:t>
            </a:r>
            <a:br>
              <a:rPr lang="en-US" sz="32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endParaRPr lang="en-US" sz="160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#GRI305 #GRI302 #SASB #SBTi</a:t>
            </a:r>
            <a:b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#MicrosoftCloudForSustainability #MCfS </a:t>
            </a:r>
            <a:b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#MicrosoftSustainabilityManager #MSM</a:t>
            </a:r>
          </a:p>
          <a:p>
            <a: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#Data #PowerPlatform #PowerBI #Teams </a:t>
            </a:r>
            <a:b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2023/02/26</a:t>
            </a:r>
          </a:p>
          <a:p>
            <a:endParaRPr lang="en-US" sz="2800" b="1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Inhaltsplatzhalter 3">
            <a:extLst>
              <a:ext uri="{FF2B5EF4-FFF2-40B4-BE49-F238E27FC236}">
                <a16:creationId xmlns:a16="http://schemas.microsoft.com/office/drawing/2014/main" id="{09CFD474-0579-3BF6-8545-9D086CD45A3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6860" t="527" r="17535" b="50376"/>
          <a:stretch/>
        </p:blipFill>
        <p:spPr>
          <a:xfrm>
            <a:off x="9208705" y="4010201"/>
            <a:ext cx="2329558" cy="23107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86CD0A-94C5-F018-76AF-CBEB35007CB7}"/>
              </a:ext>
            </a:extLst>
          </p:cNvPr>
          <p:cNvSpPr txBox="1"/>
          <p:nvPr/>
        </p:nvSpPr>
        <p:spPr>
          <a:xfrm>
            <a:off x="10092460" y="6307514"/>
            <a:ext cx="946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alex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B6EE31-533A-2D4A-30BF-4A84D961C50F}"/>
              </a:ext>
            </a:extLst>
          </p:cNvPr>
          <p:cNvSpPr txBox="1"/>
          <p:nvPr/>
        </p:nvSpPr>
        <p:spPr>
          <a:xfrm>
            <a:off x="9910916" y="3310425"/>
            <a:ext cx="1543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stefan</a:t>
            </a:r>
          </a:p>
        </p:txBody>
      </p:sp>
      <p:pic>
        <p:nvPicPr>
          <p:cNvPr id="5" name="Picture 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6ADE4114-6F0B-DF91-F155-C876EC2B146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0" b="11900"/>
          <a:stretch/>
        </p:blipFill>
        <p:spPr>
          <a:xfrm>
            <a:off x="9208705" y="794960"/>
            <a:ext cx="2329558" cy="230005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5370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E2D24F-FF5B-BA5F-4AB8-2125E97399F6}"/>
              </a:ext>
            </a:extLst>
          </p:cNvPr>
          <p:cNvSpPr/>
          <p:nvPr/>
        </p:nvSpPr>
        <p:spPr>
          <a:xfrm>
            <a:off x="0" y="0"/>
            <a:ext cx="12192000" cy="1237172"/>
          </a:xfrm>
          <a:prstGeom prst="rect">
            <a:avLst/>
          </a:prstGeom>
          <a:solidFill>
            <a:srgbClr val="38572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AF167B-F307-1E22-7760-64225BD63262}"/>
              </a:ext>
            </a:extLst>
          </p:cNvPr>
          <p:cNvSpPr/>
          <p:nvPr/>
        </p:nvSpPr>
        <p:spPr>
          <a:xfrm>
            <a:off x="2063860" y="701626"/>
            <a:ext cx="3267076" cy="381001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F2774-8D5A-E2D3-9F92-B3C65413FB55}"/>
              </a:ext>
            </a:extLst>
          </p:cNvPr>
          <p:cNvSpPr txBox="1"/>
          <p:nvPr/>
        </p:nvSpPr>
        <p:spPr>
          <a:xfrm>
            <a:off x="177570" y="278541"/>
            <a:ext cx="7388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Agenda</a:t>
            </a:r>
            <a:endParaRPr lang="en-US" sz="3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21D9EE-D53D-A174-0CFF-1DEC848FB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460" y="123521"/>
            <a:ext cx="1034011" cy="101641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493989-B370-10BD-8234-B5B6A5374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624" y="1660257"/>
            <a:ext cx="11199103" cy="5074222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Customer’s Sustainability Challenge</a:t>
            </a:r>
          </a:p>
          <a:p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Sustainability Hack Approach</a:t>
            </a:r>
          </a:p>
          <a:p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Demo: Microsoft Sustainability Manager &amp; Customizations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Home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Simple Data Import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GRI Emissions Report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Emissions Scope 2 – Activities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Energy Report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Energy Targets &amp; Performance Management</a:t>
            </a:r>
          </a:p>
          <a:p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Demo: Team Collaboration on Sustainability Data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Sharing reports in Teams channels 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Chatting related to reports</a:t>
            </a:r>
          </a:p>
          <a:p>
            <a:pPr lvl="1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Data entry in private Teams channel</a:t>
            </a:r>
          </a:p>
          <a:p>
            <a:pPr lvl="1"/>
            <a:endParaRPr lang="en-US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2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E2D24F-FF5B-BA5F-4AB8-2125E97399F6}"/>
              </a:ext>
            </a:extLst>
          </p:cNvPr>
          <p:cNvSpPr/>
          <p:nvPr/>
        </p:nvSpPr>
        <p:spPr>
          <a:xfrm>
            <a:off x="0" y="0"/>
            <a:ext cx="12192000" cy="1237172"/>
          </a:xfrm>
          <a:prstGeom prst="rect">
            <a:avLst/>
          </a:prstGeom>
          <a:solidFill>
            <a:srgbClr val="38572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9C759D96-A845-52DC-2D61-0BA1DF5DE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643"/>
          <a:stretch/>
        </p:blipFill>
        <p:spPr>
          <a:xfrm>
            <a:off x="177570" y="193056"/>
            <a:ext cx="787400" cy="897084"/>
          </a:xfrm>
          <a:prstGeom prst="rect">
            <a:avLst/>
          </a:prstGeom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6A07181-7495-6E37-8E69-DD55E623C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33"/>
          <a:stretch/>
        </p:blipFill>
        <p:spPr>
          <a:xfrm>
            <a:off x="1142540" y="-50840"/>
            <a:ext cx="2744180" cy="11466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AF167B-F307-1E22-7760-64225BD63262}"/>
              </a:ext>
            </a:extLst>
          </p:cNvPr>
          <p:cNvSpPr/>
          <p:nvPr/>
        </p:nvSpPr>
        <p:spPr>
          <a:xfrm>
            <a:off x="2063860" y="701626"/>
            <a:ext cx="3267076" cy="381001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38AFD9-D09C-A1CE-108D-9F664AA22CDF}"/>
              </a:ext>
            </a:extLst>
          </p:cNvPr>
          <p:cNvSpPr txBox="1"/>
          <p:nvPr/>
        </p:nvSpPr>
        <p:spPr>
          <a:xfrm>
            <a:off x="2117691" y="656255"/>
            <a:ext cx="61007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Segoe UI Semilight" panose="020B0402040204020203" pitchFamily="34" charset="0"/>
                <a:ea typeface="Sans Serif Collection" panose="020B0502040504020204" pitchFamily="34" charset="0"/>
                <a:cs typeface="Segoe UI Semilight" panose="020B0402040204020203" pitchFamily="34" charset="0"/>
              </a:rPr>
              <a:t>AUTOMOTIVE</a:t>
            </a:r>
            <a:endParaRPr lang="LID4096" sz="2000">
              <a:latin typeface="Segoe UI Semilight" panose="020B0402040204020203" pitchFamily="34" charset="0"/>
              <a:ea typeface="Sans Serif Collection" panose="020B0502040504020204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F2774-8D5A-E2D3-9F92-B3C65413FB55}"/>
              </a:ext>
            </a:extLst>
          </p:cNvPr>
          <p:cNvSpPr txBox="1"/>
          <p:nvPr/>
        </p:nvSpPr>
        <p:spPr>
          <a:xfrm>
            <a:off x="4178204" y="344948"/>
            <a:ext cx="7388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Sustainability Report 2021</a:t>
            </a:r>
            <a:endParaRPr lang="en-US" sz="3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452934-28CC-4D87-7CC0-64B6B29F3A13}"/>
              </a:ext>
            </a:extLst>
          </p:cNvPr>
          <p:cNvSpPr txBox="1"/>
          <p:nvPr/>
        </p:nvSpPr>
        <p:spPr>
          <a:xfrm>
            <a:off x="177570" y="1382041"/>
            <a:ext cx="125017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CO2 neutral by 2030 </a:t>
            </a:r>
            <a:r>
              <a:rPr lang="en-US" sz="32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</a:t>
            </a:r>
            <a:r>
              <a:rPr lang="en-US" sz="2800" b="1">
                <a:solidFill>
                  <a:srgbClr val="52DE9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driving for a carbon free world</a:t>
            </a:r>
            <a:endParaRPr lang="en-US" sz="2800" b="1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21D9EE-D53D-A174-0CFF-1DEC848FB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60" y="123521"/>
            <a:ext cx="1034011" cy="10164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9C75EE85-2055-EEAA-3890-28B2BBAF74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27402"/>
              </p:ext>
            </p:extLst>
          </p:nvPr>
        </p:nvGraphicFramePr>
        <p:xfrm>
          <a:off x="256678" y="2234796"/>
          <a:ext cx="9232899" cy="1725930"/>
        </p:xfrm>
        <a:graphic>
          <a:graphicData uri="http://schemas.openxmlformats.org/drawingml/2006/table">
            <a:tbl>
              <a:tblPr/>
              <a:tblGrid>
                <a:gridCol w="2816911">
                  <a:extLst>
                    <a:ext uri="{9D8B030D-6E8A-4147-A177-3AD203B41FA5}">
                      <a16:colId xmlns:a16="http://schemas.microsoft.com/office/drawing/2014/main" val="1703458874"/>
                    </a:ext>
                  </a:extLst>
                </a:gridCol>
                <a:gridCol w="2816911">
                  <a:extLst>
                    <a:ext uri="{9D8B030D-6E8A-4147-A177-3AD203B41FA5}">
                      <a16:colId xmlns:a16="http://schemas.microsoft.com/office/drawing/2014/main" val="1529728068"/>
                    </a:ext>
                  </a:extLst>
                </a:gridCol>
                <a:gridCol w="2438354">
                  <a:extLst>
                    <a:ext uri="{9D8B030D-6E8A-4147-A177-3AD203B41FA5}">
                      <a16:colId xmlns:a16="http://schemas.microsoft.com/office/drawing/2014/main" val="4280921650"/>
                    </a:ext>
                  </a:extLst>
                </a:gridCol>
                <a:gridCol w="1160723">
                  <a:extLst>
                    <a:ext uri="{9D8B030D-6E8A-4147-A177-3AD203B41FA5}">
                      <a16:colId xmlns:a16="http://schemas.microsoft.com/office/drawing/2014/main" val="245292885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SUSTAINABILITY  CATEGORIES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METRICS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UNIT OF MEASURE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 DATA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6974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GHG Emissions 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Scope 1 &amp; 2 emissions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Metric Tons (t) CO2e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670.1 mt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805290"/>
                  </a:ext>
                </a:extLst>
              </a:tr>
              <a:tr h="200025">
                <a:tc rowSpan="4"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Management 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Aggregate amount of energy consumed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MegaWatt hours (MWh)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164,340 MWh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6739526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of energy consumed that is renewable energy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 (%)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309555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intensity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MegaWatt hours (MWh) / Sales (USDm)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 MWh/m$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783809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intensity reduction target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MegaWatt hours (MWh) / Sales (USDm)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≥2% p.a.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258356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BB54BA0A-DAF1-CE5D-8DEF-E580E10162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426610"/>
              </p:ext>
            </p:extLst>
          </p:nvPr>
        </p:nvGraphicFramePr>
        <p:xfrm>
          <a:off x="262048" y="4318292"/>
          <a:ext cx="6870700" cy="800100"/>
        </p:xfrm>
        <a:graphic>
          <a:graphicData uri="http://schemas.openxmlformats.org/drawingml/2006/table">
            <a:tbl>
              <a:tblPr/>
              <a:tblGrid>
                <a:gridCol w="3746500">
                  <a:extLst>
                    <a:ext uri="{9D8B030D-6E8A-4147-A177-3AD203B41FA5}">
                      <a16:colId xmlns:a16="http://schemas.microsoft.com/office/drawing/2014/main" val="1582299389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3979882389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510286434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39739034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ENERGY ACCOUNTING METRIC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017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Aggregate amount of energy consumed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167,568 MWh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165,183 MWh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164,340 MWh 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88417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 of energy consumed that is renewable energy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783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Intensity (MWh/Sales (m$))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 MWh/m$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 MWh/m$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 MWh/m$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228443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9F2F3557-FEBC-0947-1357-4EAC767F36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444813"/>
              </p:ext>
            </p:extLst>
          </p:nvPr>
        </p:nvGraphicFramePr>
        <p:xfrm>
          <a:off x="262048" y="5475959"/>
          <a:ext cx="6870700" cy="800100"/>
        </p:xfrm>
        <a:graphic>
          <a:graphicData uri="http://schemas.openxmlformats.org/drawingml/2006/table">
            <a:tbl>
              <a:tblPr/>
              <a:tblGrid>
                <a:gridCol w="3746500">
                  <a:extLst>
                    <a:ext uri="{9D8B030D-6E8A-4147-A177-3AD203B41FA5}">
                      <a16:colId xmlns:a16="http://schemas.microsoft.com/office/drawing/2014/main" val="1295303478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336668845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194669345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87381444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EMISSIONS ACCOUNTING METRIC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66795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Scope 1 &amp; 2 emissions (metric tons)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807.6 mt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782.7 mt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670.1 mt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52625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(USD, millions)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2768.3 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2907.2 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3,801.5 m$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248264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Intensity (CO2 metric tons/m$ Revenue)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0.291731387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0.269228123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0.176272524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1508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3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E2D24F-FF5B-BA5F-4AB8-2125E97399F6}"/>
              </a:ext>
            </a:extLst>
          </p:cNvPr>
          <p:cNvSpPr/>
          <p:nvPr/>
        </p:nvSpPr>
        <p:spPr>
          <a:xfrm>
            <a:off x="0" y="0"/>
            <a:ext cx="12192000" cy="1237172"/>
          </a:xfrm>
          <a:prstGeom prst="rect">
            <a:avLst/>
          </a:prstGeom>
          <a:solidFill>
            <a:srgbClr val="38572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9C759D96-A845-52DC-2D61-0BA1DF5DE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643"/>
          <a:stretch/>
        </p:blipFill>
        <p:spPr>
          <a:xfrm>
            <a:off x="177570" y="193056"/>
            <a:ext cx="787400" cy="897084"/>
          </a:xfrm>
          <a:prstGeom prst="rect">
            <a:avLst/>
          </a:prstGeom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6A07181-7495-6E37-8E69-DD55E623C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33"/>
          <a:stretch/>
        </p:blipFill>
        <p:spPr>
          <a:xfrm>
            <a:off x="1142540" y="-50840"/>
            <a:ext cx="2744180" cy="11466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AF167B-F307-1E22-7760-64225BD63262}"/>
              </a:ext>
            </a:extLst>
          </p:cNvPr>
          <p:cNvSpPr/>
          <p:nvPr/>
        </p:nvSpPr>
        <p:spPr>
          <a:xfrm>
            <a:off x="2063860" y="701626"/>
            <a:ext cx="3267076" cy="381001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38AFD9-D09C-A1CE-108D-9F664AA22CDF}"/>
              </a:ext>
            </a:extLst>
          </p:cNvPr>
          <p:cNvSpPr txBox="1"/>
          <p:nvPr/>
        </p:nvSpPr>
        <p:spPr>
          <a:xfrm>
            <a:off x="2117691" y="656255"/>
            <a:ext cx="61007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Segoe UI Semilight" panose="020B0402040204020203" pitchFamily="34" charset="0"/>
                <a:ea typeface="Sans Serif Collection" panose="020B0502040504020204" pitchFamily="34" charset="0"/>
                <a:cs typeface="Segoe UI Semilight" panose="020B0402040204020203" pitchFamily="34" charset="0"/>
              </a:rPr>
              <a:t>AUTOMOTIVE</a:t>
            </a:r>
            <a:endParaRPr lang="LID4096" sz="2000">
              <a:latin typeface="Segoe UI Semilight" panose="020B0402040204020203" pitchFamily="34" charset="0"/>
              <a:ea typeface="Sans Serif Collection" panose="020B0502040504020204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F2774-8D5A-E2D3-9F92-B3C65413FB55}"/>
              </a:ext>
            </a:extLst>
          </p:cNvPr>
          <p:cNvSpPr txBox="1"/>
          <p:nvPr/>
        </p:nvSpPr>
        <p:spPr>
          <a:xfrm>
            <a:off x="4178204" y="344948"/>
            <a:ext cx="7388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Sustainability Report 2021</a:t>
            </a:r>
            <a:endParaRPr lang="en-US" sz="3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21D9EE-D53D-A174-0CFF-1DEC848FB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60" y="123521"/>
            <a:ext cx="1034011" cy="10164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AA2F42-B9EE-C66C-D722-63967594053A}"/>
              </a:ext>
            </a:extLst>
          </p:cNvPr>
          <p:cNvSpPr/>
          <p:nvPr/>
        </p:nvSpPr>
        <p:spPr>
          <a:xfrm>
            <a:off x="1142540" y="1606357"/>
            <a:ext cx="9474506" cy="10376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Contoso Automotive Group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340B4E-73D5-7C9C-9904-24C64268F697}"/>
              </a:ext>
            </a:extLst>
          </p:cNvPr>
          <p:cNvSpPr/>
          <p:nvPr/>
        </p:nvSpPr>
        <p:spPr>
          <a:xfrm>
            <a:off x="1142540" y="2816376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Powertrain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0FE5EF-F23A-B5B3-1273-6935D9D0CDB7}"/>
              </a:ext>
            </a:extLst>
          </p:cNvPr>
          <p:cNvSpPr/>
          <p:nvPr/>
        </p:nvSpPr>
        <p:spPr>
          <a:xfrm>
            <a:off x="4338509" y="2816375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Mirrors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DBF38B-76C3-0E83-E826-88C30B840358}"/>
              </a:ext>
            </a:extLst>
          </p:cNvPr>
          <p:cNvSpPr/>
          <p:nvPr/>
        </p:nvSpPr>
        <p:spPr>
          <a:xfrm>
            <a:off x="7534478" y="2816375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Electronics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745884-67CB-A4FA-2EBC-7E2658EA7260}"/>
              </a:ext>
            </a:extLst>
          </p:cNvPr>
          <p:cNvSpPr/>
          <p:nvPr/>
        </p:nvSpPr>
        <p:spPr>
          <a:xfrm>
            <a:off x="1142540" y="4026394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Fuel Cells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E3BA09-3DBD-D9BF-21A2-54B2D0885587}"/>
              </a:ext>
            </a:extLst>
          </p:cNvPr>
          <p:cNvSpPr/>
          <p:nvPr/>
        </p:nvSpPr>
        <p:spPr>
          <a:xfrm>
            <a:off x="4338509" y="4026393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Seating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92BDA-22B3-5AE7-3217-487E82938E7A}"/>
              </a:ext>
            </a:extLst>
          </p:cNvPr>
          <p:cNvSpPr/>
          <p:nvPr/>
        </p:nvSpPr>
        <p:spPr>
          <a:xfrm>
            <a:off x="7534478" y="4026393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Exteriors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AFCC9B-AFCE-2810-4E8F-C53A1AC5146D}"/>
              </a:ext>
            </a:extLst>
          </p:cNvPr>
          <p:cNvSpPr/>
          <p:nvPr/>
        </p:nvSpPr>
        <p:spPr>
          <a:xfrm>
            <a:off x="1142540" y="5236412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Lighting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79C558-9C86-F00F-56FA-89EDEADD2704}"/>
              </a:ext>
            </a:extLst>
          </p:cNvPr>
          <p:cNvSpPr/>
          <p:nvPr/>
        </p:nvSpPr>
        <p:spPr>
          <a:xfrm>
            <a:off x="4338509" y="5236411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Mechatronics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3756D4E-0104-E42E-A42B-1BF3CB745319}"/>
              </a:ext>
            </a:extLst>
          </p:cNvPr>
          <p:cNvSpPr/>
          <p:nvPr/>
        </p:nvSpPr>
        <p:spPr>
          <a:xfrm>
            <a:off x="7534478" y="5236411"/>
            <a:ext cx="3082568" cy="10376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Contoso Vehicle Manufacturing</a:t>
            </a:r>
          </a:p>
        </p:txBody>
      </p:sp>
    </p:spTree>
    <p:extLst>
      <p:ext uri="{BB962C8B-B14F-4D97-AF65-F5344CB8AC3E}">
        <p14:creationId xmlns:p14="http://schemas.microsoft.com/office/powerpoint/2010/main" val="101211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0" grpId="0" animBg="1"/>
      <p:bldP spid="15" grpId="0" animBg="1"/>
      <p:bldP spid="17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E2D24F-FF5B-BA5F-4AB8-2125E97399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8572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AF167B-F307-1E22-7760-64225BD63262}"/>
              </a:ext>
            </a:extLst>
          </p:cNvPr>
          <p:cNvSpPr/>
          <p:nvPr/>
        </p:nvSpPr>
        <p:spPr>
          <a:xfrm>
            <a:off x="2063860" y="701626"/>
            <a:ext cx="3267076" cy="381001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F2774-8D5A-E2D3-9F92-B3C65413FB55}"/>
              </a:ext>
            </a:extLst>
          </p:cNvPr>
          <p:cNvSpPr txBox="1"/>
          <p:nvPr/>
        </p:nvSpPr>
        <p:spPr>
          <a:xfrm>
            <a:off x="177570" y="278541"/>
            <a:ext cx="7388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Sustainability Hack Approach</a:t>
            </a:r>
            <a:endParaRPr lang="en-US" sz="3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21D9EE-D53D-A174-0CFF-1DEC848FB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460" y="123521"/>
            <a:ext cx="1034011" cy="1016411"/>
          </a:xfrm>
          <a:prstGeom prst="rect">
            <a:avLst/>
          </a:prstGeom>
        </p:spPr>
      </p:pic>
      <p:sp>
        <p:nvSpPr>
          <p:cNvPr id="7" name="Arrow: Pentagon 6">
            <a:extLst>
              <a:ext uri="{FF2B5EF4-FFF2-40B4-BE49-F238E27FC236}">
                <a16:creationId xmlns:a16="http://schemas.microsoft.com/office/drawing/2014/main" id="{29414C0E-A301-B855-8BAE-5C332F72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575432"/>
            <a:ext cx="4320869" cy="4201450"/>
          </a:xfrm>
          <a:prstGeom prst="homePlate">
            <a:avLst>
              <a:gd name="adj" fmla="val 12820"/>
            </a:avLst>
          </a:prstGeom>
          <a:solidFill>
            <a:schemeClr val="bg1">
              <a:alpha val="6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73A92-C3D7-B295-EC52-C5E6CB7B8AF1}"/>
              </a:ext>
            </a:extLst>
          </p:cNvPr>
          <p:cNvSpPr/>
          <p:nvPr/>
        </p:nvSpPr>
        <p:spPr bwMode="auto">
          <a:xfrm>
            <a:off x="582883" y="4633894"/>
            <a:ext cx="3153558" cy="61555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Connect your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data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and calculate your impact</a:t>
            </a: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997EA2AE-1988-EDFB-CD60-3948C780D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3893675" y="1568768"/>
            <a:ext cx="4320869" cy="4201450"/>
          </a:xfrm>
          <a:prstGeom prst="chevron">
            <a:avLst>
              <a:gd name="adj" fmla="val 13250"/>
            </a:avLst>
          </a:prstGeom>
          <a:solidFill>
            <a:schemeClr val="bg1">
              <a:alpha val="6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1EFBAF-BFB0-81FC-562B-A87D73C2691C}"/>
              </a:ext>
            </a:extLst>
          </p:cNvPr>
          <p:cNvSpPr/>
          <p:nvPr/>
        </p:nvSpPr>
        <p:spPr bwMode="auto">
          <a:xfrm>
            <a:off x="4765686" y="4633894"/>
            <a:ext cx="2273290" cy="61555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View data analysis and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insights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1A0750D-B731-272A-B59D-3C142AE99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774908" y="1552771"/>
            <a:ext cx="4417092" cy="4201450"/>
          </a:xfrm>
          <a:custGeom>
            <a:avLst/>
            <a:gdLst>
              <a:gd name="connsiteX0" fmla="*/ 0 w 4417092"/>
              <a:gd name="connsiteY0" fmla="*/ 0 h 4201450"/>
              <a:gd name="connsiteX1" fmla="*/ 3493288 w 4417092"/>
              <a:gd name="connsiteY1" fmla="*/ 0 h 4201450"/>
              <a:gd name="connsiteX2" fmla="*/ 3764177 w 4417092"/>
              <a:gd name="connsiteY2" fmla="*/ 0 h 4201450"/>
              <a:gd name="connsiteX3" fmla="*/ 4417092 w 4417092"/>
              <a:gd name="connsiteY3" fmla="*/ 0 h 4201450"/>
              <a:gd name="connsiteX4" fmla="*/ 4417092 w 4417092"/>
              <a:gd name="connsiteY4" fmla="*/ 4201450 h 4201450"/>
              <a:gd name="connsiteX5" fmla="*/ 3764177 w 4417092"/>
              <a:gd name="connsiteY5" fmla="*/ 4201450 h 4201450"/>
              <a:gd name="connsiteX6" fmla="*/ 3493288 w 4417092"/>
              <a:gd name="connsiteY6" fmla="*/ 4201450 h 4201450"/>
              <a:gd name="connsiteX7" fmla="*/ 0 w 4417092"/>
              <a:gd name="connsiteY7" fmla="*/ 4201450 h 4201450"/>
              <a:gd name="connsiteX8" fmla="*/ 556692 w 4417092"/>
              <a:gd name="connsiteY8" fmla="*/ 2100725 h 420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17092" h="4201450">
                <a:moveTo>
                  <a:pt x="0" y="0"/>
                </a:moveTo>
                <a:lnTo>
                  <a:pt x="3493288" y="0"/>
                </a:lnTo>
                <a:lnTo>
                  <a:pt x="3764177" y="0"/>
                </a:lnTo>
                <a:lnTo>
                  <a:pt x="4417092" y="0"/>
                </a:lnTo>
                <a:lnTo>
                  <a:pt x="4417092" y="4201450"/>
                </a:lnTo>
                <a:lnTo>
                  <a:pt x="3764177" y="4201450"/>
                </a:lnTo>
                <a:lnTo>
                  <a:pt x="3493288" y="4201450"/>
                </a:lnTo>
                <a:lnTo>
                  <a:pt x="0" y="4201450"/>
                </a:lnTo>
                <a:lnTo>
                  <a:pt x="556692" y="2100725"/>
                </a:lnTo>
                <a:close/>
              </a:path>
            </a:pathLst>
          </a:custGeom>
          <a:solidFill>
            <a:schemeClr val="bg1">
              <a:alpha val="6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7581DB-AFD9-E5A9-FBBC-20194F9BC4CC}"/>
              </a:ext>
            </a:extLst>
          </p:cNvPr>
          <p:cNvSpPr/>
          <p:nvPr/>
        </p:nvSpPr>
        <p:spPr bwMode="auto">
          <a:xfrm>
            <a:off x="8552887" y="4633894"/>
            <a:ext cx="3121184" cy="61555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Take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action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to accelerate your sustainability journey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D10EFBB-A2B5-9D37-DF06-4736A869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152677" y="3866657"/>
            <a:ext cx="3759083" cy="496373"/>
          </a:xfrm>
          <a:prstGeom prst="ellipse">
            <a:avLst/>
          </a:prstGeom>
          <a:solidFill>
            <a:schemeClr val="tx1">
              <a:alpha val="18000"/>
            </a:schemeClr>
          </a:solidFill>
          <a:ln>
            <a:noFill/>
            <a:headEnd type="none" w="med" len="med"/>
            <a:tailEnd type="none" w="med" len="med"/>
          </a:ln>
          <a:effectLst>
            <a:softEdge rad="12700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5346B11-9E34-FDFF-ED84-A203816D2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4345429" y="3866657"/>
            <a:ext cx="3759083" cy="496373"/>
          </a:xfrm>
          <a:prstGeom prst="ellipse">
            <a:avLst/>
          </a:prstGeom>
          <a:solidFill>
            <a:schemeClr val="tx1">
              <a:alpha val="18000"/>
            </a:schemeClr>
          </a:solidFill>
          <a:ln>
            <a:noFill/>
            <a:headEnd type="none" w="med" len="med"/>
            <a:tailEnd type="none" w="med" len="med"/>
          </a:ln>
          <a:effectLst>
            <a:softEdge rad="12700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923DFF8-9683-CD83-6914-0C48FB0CB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092009" y="3866657"/>
            <a:ext cx="3759083" cy="496373"/>
          </a:xfrm>
          <a:prstGeom prst="ellipse">
            <a:avLst/>
          </a:prstGeom>
          <a:solidFill>
            <a:schemeClr val="tx1">
              <a:alpha val="18000"/>
            </a:schemeClr>
          </a:solidFill>
          <a:ln>
            <a:noFill/>
            <a:headEnd type="none" w="med" len="med"/>
            <a:tailEnd type="none" w="med" len="med"/>
          </a:ln>
          <a:effectLst>
            <a:softEdge rad="12700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CCEDD12-D20B-704C-0D7A-2902B71C5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844" y="2174528"/>
            <a:ext cx="2967546" cy="176448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95592F-AD2D-322A-A195-246A9D6BE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2736" y="2140623"/>
            <a:ext cx="3118785" cy="1790514"/>
          </a:xfrm>
          <a:prstGeom prst="rect">
            <a:avLst/>
          </a:prstGeom>
        </p:spPr>
      </p:pic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38C60C2E-9F70-CD46-C936-5365F85C10C1}"/>
              </a:ext>
            </a:extLst>
          </p:cNvPr>
          <p:cNvSpPr/>
          <p:nvPr/>
        </p:nvSpPr>
        <p:spPr bwMode="auto">
          <a:xfrm>
            <a:off x="8234150" y="965902"/>
            <a:ext cx="3926218" cy="1023265"/>
          </a:xfrm>
          <a:prstGeom prst="wedgeRectCallout">
            <a:avLst>
              <a:gd name="adj1" fmla="val 4614"/>
              <a:gd name="adj2" fmla="val 94493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ysClr val="windowText" lastClr="000000"/>
                </a:solidFill>
                <a:ea typeface="Segoe UI" pitchFamily="34" charset="0"/>
                <a:cs typeface="Segoe UI" pitchFamily="34" charset="0"/>
              </a:rPr>
              <a:t>Can we drive Energy accountability for Group Leaders by setting targets and introducing performance management?</a:t>
            </a:r>
            <a:endParaRPr lang="de-AT" sz="1600">
              <a:solidFill>
                <a:sysClr val="windowText" lastClr="00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86E33FB5-B7E0-7482-AE10-B7956D77E8ED}"/>
              </a:ext>
            </a:extLst>
          </p:cNvPr>
          <p:cNvSpPr/>
          <p:nvPr/>
        </p:nvSpPr>
        <p:spPr bwMode="auto">
          <a:xfrm>
            <a:off x="4232303" y="1195736"/>
            <a:ext cx="3396822" cy="816918"/>
          </a:xfrm>
          <a:prstGeom prst="wedgeRectCallout">
            <a:avLst>
              <a:gd name="adj1" fmla="val 4614"/>
              <a:gd name="adj2" fmla="val 94493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ysClr val="windowText" lastClr="000000"/>
                </a:solidFill>
                <a:ea typeface="Segoe UI" pitchFamily="34" charset="0"/>
                <a:cs typeface="Segoe UI" pitchFamily="34" charset="0"/>
              </a:rPr>
              <a:t>Can </a:t>
            </a:r>
            <a:r>
              <a:rPr lang="en-US" sz="1600" err="1">
                <a:solidFill>
                  <a:sysClr val="windowText" lastClr="000000"/>
                </a:solidFill>
                <a:ea typeface="Segoe UI" pitchFamily="34" charset="0"/>
                <a:cs typeface="Segoe UI" pitchFamily="34" charset="0"/>
              </a:rPr>
              <a:t>MCfS</a:t>
            </a:r>
            <a:r>
              <a:rPr lang="en-US" sz="1600">
                <a:solidFill>
                  <a:sysClr val="windowText" lastClr="000000"/>
                </a:solidFill>
                <a:ea typeface="Segoe UI" pitchFamily="34" charset="0"/>
                <a:cs typeface="Segoe UI" pitchFamily="34" charset="0"/>
              </a:rPr>
              <a:t> replace the existing Sustainability Reporting?</a:t>
            </a:r>
            <a:endParaRPr lang="de-AT" sz="1600">
              <a:solidFill>
                <a:sysClr val="windowText" lastClr="000000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708E198-9671-DCFB-C7A2-C110E2BA2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818" y="1955935"/>
            <a:ext cx="3034716" cy="1965103"/>
          </a:xfrm>
          <a:prstGeom prst="rect">
            <a:avLst/>
          </a:prstGeom>
        </p:spPr>
      </p:pic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B725C5D5-84EC-EEBE-7BDF-67EBAECDA3F1}"/>
              </a:ext>
            </a:extLst>
          </p:cNvPr>
          <p:cNvSpPr/>
          <p:nvPr/>
        </p:nvSpPr>
        <p:spPr bwMode="auto">
          <a:xfrm>
            <a:off x="1069830" y="3692372"/>
            <a:ext cx="3396822" cy="1023265"/>
          </a:xfrm>
          <a:prstGeom prst="wedgeRectCallout">
            <a:avLst>
              <a:gd name="adj1" fmla="val -38495"/>
              <a:gd name="adj2" fmla="val -67357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ysClr val="windowText" lastClr="000000"/>
                </a:solidFill>
                <a:ea typeface="Segoe UI" pitchFamily="34" charset="0"/>
                <a:cs typeface="Segoe UI" pitchFamily="34" charset="0"/>
              </a:rPr>
              <a:t>Can we easily import existing org structure and “flat” sustainability data?</a:t>
            </a:r>
            <a:endParaRPr lang="de-AT" sz="1600">
              <a:solidFill>
                <a:sysClr val="windowText" lastClr="00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360D6F-1E53-ECD1-B349-F289BBA48044}"/>
              </a:ext>
            </a:extLst>
          </p:cNvPr>
          <p:cNvSpPr txBox="1"/>
          <p:nvPr/>
        </p:nvSpPr>
        <p:spPr>
          <a:xfrm>
            <a:off x="3697398" y="6052812"/>
            <a:ext cx="8582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Proof tangible use cases in 3 weeks </a:t>
            </a:r>
            <a:endParaRPr lang="en-US" sz="3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32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22" grpId="0" animBg="1"/>
      <p:bldP spid="21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5DBD8-D00B-255C-5456-DB283C6A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A7B50-7A61-F6F4-0552-E14D97F1F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E3E61C-49FF-5580-5D75-076187A76C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6F016F-D2AD-BE5A-7602-3364748EFFDB}"/>
              </a:ext>
            </a:extLst>
          </p:cNvPr>
          <p:cNvGrpSpPr/>
          <p:nvPr/>
        </p:nvGrpSpPr>
        <p:grpSpPr>
          <a:xfrm>
            <a:off x="550843" y="542791"/>
            <a:ext cx="6874525" cy="2536884"/>
            <a:chOff x="801554" y="1607620"/>
            <a:chExt cx="5754313" cy="239680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C38E98-B7B0-DD85-9C3E-BADAC84ED814}"/>
                </a:ext>
              </a:extLst>
            </p:cNvPr>
            <p:cNvSpPr/>
            <p:nvPr/>
          </p:nvSpPr>
          <p:spPr>
            <a:xfrm>
              <a:off x="801554" y="1687776"/>
              <a:ext cx="5754313" cy="2230670"/>
            </a:xfrm>
            <a:prstGeom prst="rect">
              <a:avLst/>
            </a:prstGeom>
            <a:noFill/>
            <a:ln w="76200">
              <a:solidFill>
                <a:srgbClr val="52DE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38701D54-7C5F-64DD-25BC-39F519FF3C34}"/>
                </a:ext>
              </a:extLst>
            </p:cNvPr>
            <p:cNvSpPr txBox="1">
              <a:spLocks/>
            </p:cNvSpPr>
            <p:nvPr/>
          </p:nvSpPr>
          <p:spPr>
            <a:xfrm>
              <a:off x="1243946" y="2678863"/>
              <a:ext cx="5034994" cy="1325563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8700" b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HACKBOX</a:t>
              </a:r>
            </a:p>
          </p:txBody>
        </p:sp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20E87D01-6729-A2F6-D877-931AEFCD1831}"/>
                </a:ext>
              </a:extLst>
            </p:cNvPr>
            <p:cNvSpPr txBox="1">
              <a:spLocks/>
            </p:cNvSpPr>
            <p:nvPr/>
          </p:nvSpPr>
          <p:spPr>
            <a:xfrm>
              <a:off x="1261422" y="1607620"/>
              <a:ext cx="4892817" cy="1325563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b="1">
                  <a:solidFill>
                    <a:srgbClr val="52DE97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SUSTAINABILITY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8926A72-8B00-86FC-0F94-2C701463D4FB}"/>
              </a:ext>
            </a:extLst>
          </p:cNvPr>
          <p:cNvSpPr txBox="1"/>
          <p:nvPr/>
        </p:nvSpPr>
        <p:spPr>
          <a:xfrm>
            <a:off x="440230" y="3781065"/>
            <a:ext cx="246504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Youtube</a:t>
            </a:r>
          </a:p>
          <a:p>
            <a:endParaRPr lang="en-US" sz="2400" b="1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</a:t>
            </a:r>
          </a:p>
          <a:p>
            <a:b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LinkedIn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BD263-E2D9-8352-0D1B-E6D342657953}"/>
              </a:ext>
            </a:extLst>
          </p:cNvPr>
          <p:cNvSpPr txBox="1"/>
          <p:nvPr/>
        </p:nvSpPr>
        <p:spPr>
          <a:xfrm>
            <a:off x="2086900" y="3778326"/>
            <a:ext cx="588460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https://www.youtube.com/@shbxio</a:t>
            </a:r>
          </a:p>
          <a:p>
            <a:endParaRPr lang="en-US" sz="2400" b="1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https://github.com/shbxio</a:t>
            </a:r>
          </a:p>
          <a:p>
            <a:b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400" b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http://bit.ly/shbxio</a:t>
            </a:r>
          </a:p>
        </p:txBody>
      </p:sp>
    </p:spTree>
    <p:extLst>
      <p:ext uri="{BB962C8B-B14F-4D97-AF65-F5344CB8AC3E}">
        <p14:creationId xmlns:p14="http://schemas.microsoft.com/office/powerpoint/2010/main" val="957348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2e61494-317c-49e1-8607-3357762d6304">
      <Terms xmlns="http://schemas.microsoft.com/office/infopath/2007/PartnerControls"/>
    </lcf76f155ced4ddcb4097134ff3c332f>
    <TaxCatchAll xmlns="cc051f2d-0dce-40cf-950c-a1d78f4396f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2F0A3F35366242AA1218E5BFD65C03" ma:contentTypeVersion="11" ma:contentTypeDescription="Create a new document." ma:contentTypeScope="" ma:versionID="9ab5e1b1cd84dac87d2a2dcb7f273bdf">
  <xsd:schema xmlns:xsd="http://www.w3.org/2001/XMLSchema" xmlns:xs="http://www.w3.org/2001/XMLSchema" xmlns:p="http://schemas.microsoft.com/office/2006/metadata/properties" xmlns:ns2="22e61494-317c-49e1-8607-3357762d6304" xmlns:ns3="cc051f2d-0dce-40cf-950c-a1d78f4396fb" targetNamespace="http://schemas.microsoft.com/office/2006/metadata/properties" ma:root="true" ma:fieldsID="20512eb62f55d4554dd09810c12dc298" ns2:_="" ns3:_="">
    <xsd:import namespace="22e61494-317c-49e1-8607-3357762d6304"/>
    <xsd:import namespace="cc051f2d-0dce-40cf-950c-a1d78f4396f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e61494-317c-49e1-8607-3357762d63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b720791-d291-4084-b488-e9a8778801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051f2d-0dce-40cf-950c-a1d78f4396f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b3e8984-325b-4c53-9280-3b82bfbf5b19}" ma:internalName="TaxCatchAll" ma:showField="CatchAllData" ma:web="cc051f2d-0dce-40cf-950c-a1d78f4396f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D38B0E-D43F-4195-BE42-B9F3A01B445B}">
  <ds:schemaRefs>
    <ds:schemaRef ds:uri="22e61494-317c-49e1-8607-3357762d6304"/>
    <ds:schemaRef ds:uri="cc051f2d-0dce-40cf-950c-a1d78f4396fb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0039302-70E8-4696-B363-6052677C18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5D6263-FC58-4F7E-A7BC-12D202F954AF}">
  <ds:schemaRefs>
    <ds:schemaRef ds:uri="22e61494-317c-49e1-8607-3357762d6304"/>
    <ds:schemaRef ds:uri="cc051f2d-0dce-40cf-950c-a1d78f4396f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Widescreen</PresentationFormat>
  <Slides>6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Thiede</dc:creator>
  <cp:revision>1</cp:revision>
  <dcterms:created xsi:type="dcterms:W3CDTF">2023-02-23T09:00:37Z</dcterms:created>
  <dcterms:modified xsi:type="dcterms:W3CDTF">2023-02-27T17:42:38Z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0x010100A22F0A3F35366242AA1218E5BFD65C03</vt:lpwstr>
  </property>
  <property fmtid="{D5CDD505-2E9C-101B-9397-08002B2CF9AE}" pid="3" name="MediaServiceImageTags">
    <vt:lpwstr/>
  </property>
</Properties>
</file>

<file path=docProps/thumbnail.jpeg>
</file>